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8" r:id="rId3"/>
    <p:sldId id="259" r:id="rId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7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336" y="108"/>
      </p:cViewPr>
      <p:guideLst>
        <p:guide orient="horz" pos="2207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tableStyles" Target="tableStyles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" name="矩形 8"/>
          <p:cNvSpPr/>
          <p:nvPr/>
        </p:nvSpPr>
        <p:spPr>
          <a:xfrm>
            <a:off x="1880235" y="-771525"/>
            <a:ext cx="8105775" cy="8462010"/>
          </a:xfrm>
          <a:prstGeom prst="rect">
            <a:avLst/>
          </a:prstGeom>
          <a:solidFill>
            <a:schemeClr val="tx1"/>
          </a:solidFill>
          <a:effectLst>
            <a:softEdge rad="495300"/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3004185" y="0"/>
            <a:ext cx="73088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口诀英语</a:t>
            </a:r>
            <a:r>
              <a:rPr lang="en-US" altLang="zh-CN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·</a:t>
            </a:r>
            <a:r>
              <a:rPr lang="zh-CN" altLang="en-US" b="1" i="1">
                <a:solidFill>
                  <a:schemeClr val="accent6">
                    <a:lumMod val="60000"/>
                    <a:lumOff val="4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秒解</a:t>
            </a:r>
            <a:r>
              <a:rPr lang="zh-CN" altLang="en-US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大招</a:t>
            </a:r>
            <a:r>
              <a:rPr lang="en-US" altLang="zh-CN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</a:t>
            </a:r>
            <a:r>
              <a:rPr lang="zh-CN" altLang="en-US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🐋</a:t>
            </a:r>
            <a:r>
              <a:rPr lang="en-US" altLang="zh-CN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</a:t>
            </a:r>
            <a:r>
              <a:rPr lang="zh-CN" altLang="en-US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鲸鱼</a:t>
            </a:r>
            <a:r>
              <a:rPr lang="en-US" altLang="zh-CN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Fans</a:t>
            </a:r>
            <a:r>
              <a:rPr lang="zh-CN" altLang="en-US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的英语课</a:t>
            </a:r>
            <a:endParaRPr lang="zh-CN" altLang="en-US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149600" y="368300"/>
            <a:ext cx="7465060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一个</a:t>
            </a:r>
            <a:r>
              <a:rPr lang="zh-CN" altLang="en-US" sz="2000">
                <a:solidFill>
                  <a:srgbClr val="FF0000"/>
                </a:solidFill>
                <a:highlight>
                  <a:srgbClr val="C0C0C0"/>
                </a:highligh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共识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endParaRPr lang="zh-CN" altLang="en-US" sz="2000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无提示词</a:t>
            </a:r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-&gt;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冠介连代</a:t>
            </a:r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endParaRPr lang="en-US" altLang="zh-CN" sz="2000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v.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提示类：谓</a:t>
            </a:r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/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非谓语</a:t>
            </a:r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,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变形</a:t>
            </a:r>
            <a:endParaRPr lang="zh-CN" altLang="en-US" sz="2000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zh-CN" altLang="en-US" sz="2000">
                <a:solidFill>
                  <a:schemeClr val="bg1">
                    <a:lumMod val="95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一个</a:t>
            </a:r>
            <a:r>
              <a:rPr lang="zh-CN" altLang="en-US" sz="2000">
                <a:solidFill>
                  <a:srgbClr val="C00000"/>
                </a:solidFill>
                <a:highlight>
                  <a:srgbClr val="C0C0C0"/>
                </a:highligh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技巧</a:t>
            </a:r>
            <a:r>
              <a:rPr lang="zh-CN" altLang="en-US" sz="2000">
                <a:solidFill>
                  <a:schemeClr val="bg1">
                    <a:lumMod val="95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lang="zh-CN" altLang="en-US" sz="2000">
                <a:solidFill>
                  <a:schemeClr val="bg1">
                    <a:lumMod val="95000"/>
                  </a:schemeClr>
                </a:solidFill>
                <a:highlight>
                  <a:srgbClr val="FF0000"/>
                </a:highligh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句子结构分析法</a:t>
            </a:r>
            <a:endParaRPr lang="zh-CN" altLang="en-US" sz="2000">
              <a:solidFill>
                <a:schemeClr val="bg1">
                  <a:lumMod val="95000"/>
                </a:schemeClr>
              </a:solidFill>
              <a:highlight>
                <a:srgbClr val="FF0000"/>
              </a:highligh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376930" y="1816100"/>
            <a:ext cx="5083175" cy="81851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" name="图片 1" descr="aae1ffff-c33a-4420-958c-1ee61e6ed2c6.png_640xaf_transparent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3690" y="1585595"/>
            <a:ext cx="1038225" cy="1280160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3376930" y="1816100"/>
            <a:ext cx="469773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Step1</a:t>
            </a:r>
            <a:r>
              <a:rPr lang="zh-CN" altLang="en-US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：赵一鸣</a:t>
            </a:r>
            <a:r>
              <a:rPr lang="en-US" altLang="zh-CN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- </a:t>
            </a:r>
            <a:r>
              <a:rPr lang="zh-CN" altLang="en-US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找</a:t>
            </a:r>
            <a:r>
              <a:rPr lang="en-US" altLang="zh-CN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it</a:t>
            </a:r>
            <a:r>
              <a:rPr lang="zh-CN" altLang="en-US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名</a:t>
            </a:r>
            <a:endParaRPr lang="zh-CN" altLang="en-US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en-US" altLang="zh-CN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n.</a:t>
            </a:r>
            <a:r>
              <a:rPr lang="zh-CN" altLang="en-US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处理策略：</a:t>
            </a:r>
            <a:r>
              <a:rPr lang="zh-CN" altLang="en-US">
                <a:solidFill>
                  <a:schemeClr val="accent5">
                    <a:lumMod val="7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介后有名</a:t>
            </a:r>
            <a:r>
              <a:rPr lang="zh-CN" altLang="en-US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全删去，</a:t>
            </a:r>
            <a:r>
              <a:rPr lang="zh-CN" altLang="en-US">
                <a:solidFill>
                  <a:schemeClr val="accent5">
                    <a:lumMod val="7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逗后</a:t>
            </a:r>
            <a:r>
              <a:rPr lang="en-US" altLang="zh-CN">
                <a:solidFill>
                  <a:schemeClr val="accent5">
                    <a:lumMod val="7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ing</a:t>
            </a:r>
            <a:r>
              <a:rPr lang="zh-CN" altLang="en-US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不留</a:t>
            </a:r>
            <a:endParaRPr lang="zh-CN" altLang="en-US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12" name="图片 11" descr="733ea9040e14a1df4625fb05ff3ad379_transparent"/>
          <p:cNvPicPr>
            <a:picLocks noChangeAspect="1"/>
          </p:cNvPicPr>
          <p:nvPr/>
        </p:nvPicPr>
        <p:blipFill>
          <a:blip r:embed="rId2">
            <a:alphaModFix amt="59000"/>
          </a:blip>
          <a:stretch>
            <a:fillRect/>
          </a:stretch>
        </p:blipFill>
        <p:spPr>
          <a:xfrm>
            <a:off x="-1543050" y="-109220"/>
            <a:ext cx="5401945" cy="6858000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3472815" y="4082415"/>
            <a:ext cx="5083175" cy="81851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2466975" y="175260"/>
            <a:ext cx="459740" cy="22860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</a:rPr>
              <a:t>嘘！听大招的声音</a:t>
            </a:r>
            <a:endParaRPr lang="zh-CN" altLang="en-US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763010" y="2865755"/>
            <a:ext cx="5083175" cy="81851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7" name="图片 16" descr="aae1ffff-c33a-4420-958c-1ee61e6ed2c6.png_640xaf_transparent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H="1">
            <a:off x="3242310" y="2586990"/>
            <a:ext cx="1038225" cy="1280160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4274185" y="2952750"/>
            <a:ext cx="469773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Step2</a:t>
            </a:r>
            <a:r>
              <a:rPr lang="zh-CN" altLang="en-US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：名前名后找</a:t>
            </a:r>
            <a:r>
              <a:rPr lang="zh-CN" altLang="en-US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谓语</a:t>
            </a:r>
            <a:endParaRPr lang="zh-CN" altLang="en-US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>
                <a:solidFill>
                  <a:schemeClr val="accent1">
                    <a:lumMod val="60000"/>
                    <a:lumOff val="4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谓语显时态！</a:t>
            </a:r>
            <a:endParaRPr lang="zh-CN" altLang="en-US">
              <a:solidFill>
                <a:schemeClr val="accent1">
                  <a:lumMod val="60000"/>
                  <a:lumOff val="4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20" name="图片 19" descr="aae1ffff-c33a-4420-958c-1ee61e6ed2c6.png_640xaf_transparent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3690" y="3867150"/>
            <a:ext cx="1038225" cy="1280160"/>
          </a:xfrm>
          <a:prstGeom prst="rect">
            <a:avLst/>
          </a:prstGeom>
        </p:spPr>
      </p:pic>
      <p:pic>
        <p:nvPicPr>
          <p:cNvPr id="13" name="图片 12" descr="733ea9040e14a1df4625fb05ff3ad379_transparent"/>
          <p:cNvPicPr>
            <a:picLocks noChangeAspect="1"/>
          </p:cNvPicPr>
          <p:nvPr/>
        </p:nvPicPr>
        <p:blipFill>
          <a:blip r:embed="rId3">
            <a:alphaModFix amt="98000"/>
          </a:blip>
          <a:stretch>
            <a:fillRect/>
          </a:stretch>
        </p:blipFill>
        <p:spPr>
          <a:xfrm>
            <a:off x="-1034415" y="0"/>
            <a:ext cx="5111750" cy="7008495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4077335" y="4170045"/>
            <a:ext cx="469773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Step3</a:t>
            </a:r>
            <a:r>
              <a:rPr lang="zh-CN" altLang="en-US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：一主配一谓，合理</a:t>
            </a:r>
            <a:r>
              <a:rPr lang="zh-CN" altLang="en-US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分配</a:t>
            </a:r>
            <a:endParaRPr lang="zh-CN" altLang="en-US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>
                <a:solidFill>
                  <a:schemeClr val="accent1">
                    <a:lumMod val="60000"/>
                    <a:lumOff val="4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数出</a:t>
            </a:r>
            <a:r>
              <a:rPr lang="en-US" altLang="zh-CN">
                <a:solidFill>
                  <a:schemeClr val="accent1">
                    <a:lumMod val="60000"/>
                    <a:lumOff val="4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SV(O)+SP</a:t>
            </a:r>
            <a:r>
              <a:rPr lang="zh-CN" altLang="en-US">
                <a:solidFill>
                  <a:schemeClr val="accent1">
                    <a:lumMod val="60000"/>
                    <a:lumOff val="4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组数</a:t>
            </a:r>
            <a:r>
              <a:rPr lang="en-US" altLang="zh-CN">
                <a:solidFill>
                  <a:schemeClr val="accent1">
                    <a:lumMod val="60000"/>
                    <a:lumOff val="4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altLang="en-US">
                <a:solidFill>
                  <a:schemeClr val="accent1">
                    <a:lumMod val="60000"/>
                    <a:lumOff val="4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记作</a:t>
            </a:r>
            <a:r>
              <a:rPr lang="en-US" altLang="zh-CN">
                <a:solidFill>
                  <a:schemeClr val="accent1">
                    <a:lumMod val="60000"/>
                    <a:lumOff val="4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</a:t>
            </a:r>
            <a:endParaRPr lang="en-US" altLang="zh-CN">
              <a:solidFill>
                <a:schemeClr val="accent1">
                  <a:lumMod val="60000"/>
                  <a:lumOff val="4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077335" y="5168265"/>
            <a:ext cx="5083175" cy="81851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3" name="图片 22" descr="aae1ffff-c33a-4420-958c-1ee61e6ed2c6.png_640xaf_transparent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H="1">
            <a:off x="3763010" y="4900930"/>
            <a:ext cx="1038225" cy="1280160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4801235" y="5258435"/>
            <a:ext cx="469773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Step4</a:t>
            </a:r>
            <a:r>
              <a:rPr lang="zh-CN" altLang="en-US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：找</a:t>
            </a:r>
            <a:r>
              <a:rPr lang="zh-CN" altLang="en-US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连词</a:t>
            </a:r>
            <a:endParaRPr lang="zh-CN" altLang="en-US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>
                <a:solidFill>
                  <a:schemeClr val="accent1">
                    <a:lumMod val="60000"/>
                    <a:lumOff val="4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连词个数</a:t>
            </a:r>
            <a:r>
              <a:rPr lang="en-US" altLang="zh-CN">
                <a:solidFill>
                  <a:schemeClr val="accent1">
                    <a:lumMod val="60000"/>
                    <a:lumOff val="4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+1=</a:t>
            </a:r>
            <a:r>
              <a:rPr lang="en-US" altLang="zh-CN">
                <a:solidFill>
                  <a:schemeClr val="accent1">
                    <a:lumMod val="60000"/>
                    <a:lumOff val="4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</a:t>
            </a:r>
            <a:endParaRPr lang="en-US" altLang="zh-CN">
              <a:solidFill>
                <a:schemeClr val="accent1">
                  <a:lumMod val="60000"/>
                  <a:lumOff val="4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14:rippl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10" grpId="0"/>
      <p:bldP spid="18" grpId="0" bldLvl="0" animBg="1"/>
      <p:bldP spid="19" grpId="0"/>
      <p:bldP spid="21" grpId="0" bldLvl="0" animBg="1"/>
      <p:bldP spid="22" grpId="0"/>
      <p:bldP spid="24" grpId="0" bldLvl="0" animBg="1"/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" name="矩形 8"/>
          <p:cNvSpPr/>
          <p:nvPr/>
        </p:nvSpPr>
        <p:spPr>
          <a:xfrm>
            <a:off x="-1123950" y="-771525"/>
            <a:ext cx="8105775" cy="8462010"/>
          </a:xfrm>
          <a:prstGeom prst="rect">
            <a:avLst/>
          </a:prstGeom>
          <a:solidFill>
            <a:schemeClr val="tx1"/>
          </a:solidFill>
          <a:effectLst>
            <a:softEdge rad="495300"/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5" name="图片 4" descr="C:/Users/Administrator/Downloads/语文思维导图/9emcc3rtb5rge0cz5q09tqzb7c-removed-bg.png9emcc3rtb5rge0cz5q09tqzb7c-removed-bg"/>
          <p:cNvPicPr>
            <a:picLocks noChangeAspect="1"/>
          </p:cNvPicPr>
          <p:nvPr/>
        </p:nvPicPr>
        <p:blipFill>
          <a:blip r:embed="rId1"/>
          <a:srcRect l="21198"/>
          <a:stretch>
            <a:fillRect/>
          </a:stretch>
        </p:blipFill>
        <p:spPr>
          <a:xfrm>
            <a:off x="5456555" y="-657225"/>
            <a:ext cx="4551680" cy="861377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0" y="0"/>
            <a:ext cx="73088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口诀英语</a:t>
            </a:r>
            <a:r>
              <a:rPr lang="en-US" altLang="zh-CN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·</a:t>
            </a:r>
            <a:r>
              <a:rPr lang="zh-CN" altLang="en-US" b="1" i="1">
                <a:solidFill>
                  <a:schemeClr val="accent6">
                    <a:lumMod val="60000"/>
                    <a:lumOff val="40000"/>
                  </a:schemeClr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秒解</a:t>
            </a:r>
            <a:r>
              <a:rPr lang="zh-CN" altLang="en-US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大招</a:t>
            </a:r>
            <a:r>
              <a:rPr lang="en-US" altLang="zh-CN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</a:t>
            </a:r>
            <a:r>
              <a:rPr lang="zh-CN" altLang="en-US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🐋</a:t>
            </a:r>
            <a:r>
              <a:rPr lang="en-US" altLang="zh-CN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</a:t>
            </a:r>
            <a:r>
              <a:rPr lang="zh-CN" altLang="en-US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鲸鱼</a:t>
            </a:r>
            <a:r>
              <a:rPr lang="en-US" altLang="zh-CN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Fans</a:t>
            </a:r>
            <a:r>
              <a:rPr lang="zh-CN" altLang="en-US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的英语课</a:t>
            </a:r>
            <a:endParaRPr lang="zh-CN" altLang="en-US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26085" y="368300"/>
            <a:ext cx="522414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公式法</a:t>
            </a:r>
            <a:r>
              <a:rPr lang="zh-CN" altLang="en-US" sz="3200">
                <a:solidFill>
                  <a:schemeClr val="bg1"/>
                </a:solidFill>
                <a:highlight>
                  <a:srgbClr val="FF0000"/>
                </a:highligh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秒解</a:t>
            </a:r>
            <a:r>
              <a:rPr lang="en-US" altLang="zh-CN" sz="32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r>
              <a:rPr lang="zh-CN" altLang="en-US" sz="32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全网</a:t>
            </a:r>
            <a:r>
              <a:rPr lang="zh-CN" altLang="en-US" sz="3200">
                <a:solidFill>
                  <a:srgbClr val="C00000"/>
                </a:solidFill>
                <a:highlight>
                  <a:srgbClr val="C0C0C0"/>
                </a:highligh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首创</a:t>
            </a:r>
            <a:endParaRPr lang="zh-CN" altLang="en-US" sz="3200">
              <a:solidFill>
                <a:srgbClr val="C00000"/>
              </a:solidFill>
              <a:highlight>
                <a:srgbClr val="C0C0C0"/>
              </a:highligh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0" y="933450"/>
            <a:ext cx="6574790" cy="181419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a≠b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时</a:t>
            </a:r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1)a&gt;b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：谓语</a:t>
            </a:r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/v.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变形（</a:t>
            </a:r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n/adj.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）</a:t>
            </a:r>
            <a:endParaRPr lang="zh-CN" altLang="en-US" sz="2000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   2)a&lt;b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连词</a:t>
            </a:r>
            <a:endParaRPr lang="zh-CN" altLang="en-US" sz="2000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a=b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时</a:t>
            </a:r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1)v.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提示类：非谓语</a:t>
            </a:r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endParaRPr lang="en-US" altLang="zh-CN" sz="2000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marL="914400" lvl="2" indent="457200"/>
            <a:r>
              <a:rPr lang="zh-CN" altLang="en-US" sz="2000">
                <a:solidFill>
                  <a:schemeClr val="bg1"/>
                </a:solidFill>
                <a:highlight>
                  <a:srgbClr val="800000"/>
                </a:highligh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主动</a:t>
            </a:r>
            <a:r>
              <a:rPr lang="en-US" altLang="zh-CN" sz="2000">
                <a:solidFill>
                  <a:schemeClr val="bg1"/>
                </a:solidFill>
                <a:highlight>
                  <a:srgbClr val="800000"/>
                </a:highligh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doing</a:t>
            </a:r>
            <a:r>
              <a:rPr lang="zh-CN" altLang="en-US" sz="2000">
                <a:solidFill>
                  <a:schemeClr val="bg1"/>
                </a:solidFill>
                <a:highlight>
                  <a:srgbClr val="800000"/>
                </a:highligh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被动</a:t>
            </a:r>
            <a:r>
              <a:rPr lang="en-US" altLang="zh-CN" sz="2000">
                <a:solidFill>
                  <a:schemeClr val="bg1"/>
                </a:solidFill>
                <a:highlight>
                  <a:srgbClr val="800000"/>
                </a:highligh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done</a:t>
            </a:r>
            <a:r>
              <a:rPr lang="zh-CN" altLang="en-US" sz="2000">
                <a:solidFill>
                  <a:schemeClr val="bg1"/>
                </a:solidFill>
                <a:highlight>
                  <a:srgbClr val="800000"/>
                </a:highligh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，将来做状找</a:t>
            </a:r>
            <a:r>
              <a:rPr lang="en-US" altLang="zh-CN" sz="2000">
                <a:solidFill>
                  <a:schemeClr val="bg1"/>
                </a:solidFill>
                <a:highlight>
                  <a:srgbClr val="800000"/>
                </a:highligh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to do</a:t>
            </a:r>
            <a:endParaRPr lang="zh-CN" altLang="en-US" sz="2000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   2)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无提示类：冠介</a:t>
            </a:r>
            <a:r>
              <a:rPr lang="zh-CN" altLang="en-US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代</a:t>
            </a:r>
            <a:endParaRPr lang="zh-CN" altLang="en-US" sz="2000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marL="914400" lvl="2" indent="457200"/>
            <a:endParaRPr lang="zh-CN" altLang="en-US" sz="2000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585335" y="443230"/>
            <a:ext cx="1514475" cy="463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 b="1" u="sng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震撼首发</a:t>
            </a:r>
            <a:endParaRPr lang="zh-CN" altLang="en-US" sz="2400" b="1" u="sng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0" y="2774315"/>
            <a:ext cx="6574790" cy="181419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000">
                <a:solidFill>
                  <a:schemeClr val="accent6">
                    <a:lumMod val="50000"/>
                  </a:schemeClr>
                </a:solidFill>
                <a:highlight>
                  <a:srgbClr val="C0C0C0"/>
                </a:highligh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典例精析</a:t>
            </a:r>
            <a:endParaRPr lang="zh-CN" altLang="en-US" sz="2000">
              <a:solidFill>
                <a:schemeClr val="accent6">
                  <a:lumMod val="50000"/>
                </a:schemeClr>
              </a:solidFill>
              <a:highlight>
                <a:srgbClr val="C0C0C0"/>
              </a:highligh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en-US" altLang="zh-CN" sz="2000">
                <a:solidFill>
                  <a:schemeClr val="bg1"/>
                </a:solidFill>
                <a:highlight>
                  <a:srgbClr val="FF0000"/>
                </a:highligh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It</a:t>
            </a:r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’s a kind </a:t>
            </a:r>
            <a:r>
              <a:rPr lang="en-US" altLang="zh-CN" sz="2000" b="1" i="1" u="sng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of</a:t>
            </a:r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r>
              <a:rPr lang="en-US" altLang="zh-CN" sz="2000">
                <a:solidFill>
                  <a:schemeClr val="bg1"/>
                </a:solidFill>
                <a:highlight>
                  <a:srgbClr val="FF0000"/>
                </a:highligh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social activity</a:t>
            </a:r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and a </a:t>
            </a:r>
            <a:r>
              <a:rPr lang="en-US" altLang="zh-CN" sz="2000">
                <a:solidFill>
                  <a:schemeClr val="bg1"/>
                </a:solidFill>
                <a:highlight>
                  <a:srgbClr val="FF0000"/>
                </a:highligh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distinct characterristic</a:t>
            </a:r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of </a:t>
            </a:r>
            <a:r>
              <a:rPr lang="en-US" altLang="zh-CN" sz="2000">
                <a:solidFill>
                  <a:schemeClr val="bg1"/>
                </a:solidFill>
                <a:highlight>
                  <a:srgbClr val="FF0000"/>
                </a:highligh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Lingnan culture</a:t>
            </a:r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,____(offer) </a:t>
            </a:r>
            <a:endParaRPr lang="en-US" altLang="zh-CN" sz="2000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in </a:t>
            </a:r>
            <a:r>
              <a:rPr lang="en-US" altLang="zh-CN" sz="2000">
                <a:solidFill>
                  <a:schemeClr val="bg1"/>
                </a:solidFill>
                <a:highlight>
                  <a:srgbClr val="FF0000"/>
                </a:highligh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family gatherings</a:t>
            </a:r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,</a:t>
            </a:r>
            <a:r>
              <a:rPr lang="en-US" altLang="zh-CN" sz="2000">
                <a:solidFill>
                  <a:schemeClr val="bg1"/>
                </a:solidFill>
                <a:highlight>
                  <a:srgbClr val="FF0000"/>
                </a:highligh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business meeting</a:t>
            </a:r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or </a:t>
            </a:r>
            <a:r>
              <a:rPr lang="en-US" altLang="zh-CN" sz="2000">
                <a:solidFill>
                  <a:schemeClr val="bg1"/>
                </a:solidFill>
                <a:highlight>
                  <a:srgbClr val="FF0000"/>
                </a:highligh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casual </a:t>
            </a:r>
            <a:endParaRPr lang="en-US" altLang="zh-CN" sz="2000">
              <a:solidFill>
                <a:schemeClr val="bg1"/>
              </a:solidFill>
              <a:highlight>
                <a:srgbClr val="FF0000"/>
              </a:highligh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en-US" altLang="zh-CN" sz="2000">
                <a:solidFill>
                  <a:schemeClr val="bg1"/>
                </a:solidFill>
                <a:highlight>
                  <a:srgbClr val="FF0000"/>
                </a:highligh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chats</a:t>
            </a:r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r>
              <a:rPr lang="en-US" altLang="zh-CN" sz="2000" b="1" i="1" u="sng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among</a:t>
            </a:r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r>
              <a:rPr lang="en-US" altLang="zh-CN" sz="2000">
                <a:solidFill>
                  <a:schemeClr val="bg1"/>
                </a:solidFill>
                <a:highlight>
                  <a:srgbClr val="FF0000"/>
                </a:highligh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friends</a:t>
            </a:r>
            <a:r>
              <a:rPr lang="en-US" altLang="zh-CN" sz="200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.</a:t>
            </a:r>
            <a:endParaRPr lang="en-US" altLang="zh-CN" sz="2000">
              <a:solidFill>
                <a:schemeClr val="bg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11" grpId="0"/>
    </p:bldLst>
  </p:timing>
</p:sld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485</Words>
  <Application>WPS 演示</Application>
  <PresentationFormat>宽屏</PresentationFormat>
  <Paragraphs>39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11" baseType="lpstr">
      <vt:lpstr>Arial</vt:lpstr>
      <vt:lpstr>宋体</vt:lpstr>
      <vt:lpstr>Wingdings</vt:lpstr>
      <vt:lpstr>仿宋</vt:lpstr>
      <vt:lpstr>Calibri</vt:lpstr>
      <vt:lpstr>微软雅黑</vt:lpstr>
      <vt:lpstr>Arial Unicode MS</vt:lpstr>
      <vt:lpstr>楷体</vt:lpstr>
      <vt:lpstr>WPS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j06q2e34</cp:lastModifiedBy>
  <cp:revision>9</cp:revision>
  <dcterms:created xsi:type="dcterms:W3CDTF">2023-08-09T12:44:00Z</dcterms:created>
  <dcterms:modified xsi:type="dcterms:W3CDTF">2026-07-05T01:16:28Z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2052-12.1.0.26895</vt:lpwstr>
  </property>
  <property fmtid="{D5CDD505-2E9C-101B-9397-08002B2CF9AE}" pid="3" name="ICV">
    <vt:lpwstr>32F29794856C44C59EFC953BF93FF7F7_12</vt:lpwstr>
  </property>
</Properties>
</file>