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9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7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123950" y="-771525"/>
            <a:ext cx="8105775" cy="8462010"/>
          </a:xfrm>
          <a:prstGeom prst="rect">
            <a:avLst/>
          </a:prstGeom>
          <a:solidFill>
            <a:schemeClr val="tx1"/>
          </a:solidFill>
          <a:effectLst>
            <a:softEdge rad="4953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 descr="C:/Users/Administrator/Downloads/语文思维导图/9emcc3rtb5rge0cz5q09tqzb7c-removed-bg.png9emcc3rtb5rge0cz5q09tqzb7c-removed-bg"/>
          <p:cNvPicPr>
            <a:picLocks noChangeAspect="1"/>
          </p:cNvPicPr>
          <p:nvPr/>
        </p:nvPicPr>
        <p:blipFill>
          <a:blip r:embed="rId1"/>
          <a:srcRect l="21198"/>
          <a:stretch>
            <a:fillRect/>
          </a:stretch>
        </p:blipFill>
        <p:spPr>
          <a:xfrm>
            <a:off x="5456555" y="-657225"/>
            <a:ext cx="4551680" cy="86137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0" y="0"/>
            <a:ext cx="73088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口诀英语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·</a:t>
            </a:r>
            <a:r>
              <a:rPr lang="zh-CN" altLang="en-US" b="1" i="1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秒解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大招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🐋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鲸鱼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Fans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的英语课</a:t>
            </a:r>
            <a:endParaRPr lang="zh-CN" altLang="en-US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19200" y="714375"/>
            <a:ext cx="38182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七选五</a:t>
            </a:r>
            <a:r>
              <a:rPr lang="en-US" altLang="zh-CN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·</a:t>
            </a:r>
            <a:r>
              <a:rPr lang="zh-CN" altLang="en-US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群英荟萃</a:t>
            </a:r>
            <a:endParaRPr lang="zh-CN" altLang="en-US" sz="32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02510" y="1297940"/>
            <a:ext cx="12528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[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现</a:t>
            </a:r>
            <a:r>
              <a:rPr 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]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鹏仔</a:t>
            </a:r>
            <a:endParaRPr lang="zh-CN" altLang="en-US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51865" y="1793240"/>
            <a:ext cx="435229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如下数字和建议，句子结构要整齐。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前后逻辑找关键，主旨大意必复现。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逗号半句配整句，前后单复要一致。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空后有例补高概，背完就对真可爱！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0" y="3242310"/>
            <a:ext cx="6240145" cy="34353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译文：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七选五首段最后一句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+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下面分论点提建议或段中后面出现数字列举，注意选项：</a:t>
            </a:r>
            <a:r>
              <a:rPr lang="en-US" altLang="zh-CN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Here are/There be</a:t>
            </a:r>
            <a:endParaRPr lang="en-US" altLang="zh-CN" sz="200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七选五的每个分论点注意</a:t>
            </a:r>
            <a:r>
              <a:rPr lang="zh-CN" altLang="en-US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句子结构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是否需要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整齐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注意找前后</a:t>
            </a:r>
            <a:r>
              <a:rPr lang="zh-CN" altLang="en-US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内在逻辑</a:t>
            </a:r>
            <a:r>
              <a:rPr lang="en-US" altLang="zh-CN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外在逻辑词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每个选项</a:t>
            </a:r>
            <a:r>
              <a:rPr lang="zh-CN" altLang="en-US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必须符合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文章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段落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主旨大意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___,___ 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前面填半句话，后面一整句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话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前后代词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名词同一指代物的</a:t>
            </a:r>
            <a:r>
              <a:rPr lang="zh-CN" altLang="en-US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单复性必须一致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！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空后举例子</a:t>
            </a:r>
            <a:r>
              <a:rPr lang="en-US" altLang="zh-CN" sz="20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For instance/example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空处高度概括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例子</a:t>
            </a:r>
            <a:endParaRPr lang="zh-CN" altLang="en-US" sz="2000">
              <a:solidFill>
                <a:schemeClr val="accent6">
                  <a:lumMod val="60000"/>
                  <a:lumOff val="40000"/>
                </a:schemeClr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背完用对了的你真可爱</a:t>
            </a:r>
            <a:r>
              <a:rPr lang="zh-CN" altLang="en-US" sz="200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❤！</a:t>
            </a:r>
            <a:endParaRPr lang="zh-CN" altLang="en-US" sz="2000">
              <a:solidFill>
                <a:schemeClr val="accent6">
                  <a:lumMod val="60000"/>
                  <a:lumOff val="40000"/>
                </a:schemeClr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</Words>
  <Application>WPS 演示</Application>
  <PresentationFormat>宽屏</PresentationFormat>
  <Paragraphs>22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Arial Unicode MS</vt:lpstr>
      <vt:lpstr>Calibri</vt:lpstr>
      <vt:lpstr>微软雅黑</vt:lpstr>
      <vt:lpstr>楷体</vt:lpstr>
      <vt:lpstr>黑体</vt:lpstr>
      <vt:lpstr>仿宋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j06q2e34</cp:lastModifiedBy>
  <cp:revision>7</cp:revision>
  <dcterms:created xsi:type="dcterms:W3CDTF">2023-08-09T12:44:00Z</dcterms:created>
  <dcterms:modified xsi:type="dcterms:W3CDTF">2026-07-04T16:58:07Z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2052-12.1.0.26895</vt:lpwstr>
  </property>
  <property fmtid="{D5CDD505-2E9C-101B-9397-08002B2CF9AE}" pid="3" name="ICV">
    <vt:lpwstr>32F29794856C44C59EFC953BF93FF7F7_12</vt:lpwstr>
  </property>
</Properties>
</file>